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698500" y="8657488"/>
            <a:ext cx="11607801" cy="461060"/>
          </a:xfrm>
          <a:prstGeom prst="rect">
            <a:avLst/>
          </a:prstGeom>
        </p:spPr>
        <p:txBody>
          <a:bodyPr anchor="b"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698500" y="1854200"/>
            <a:ext cx="11609057" cy="3302000"/>
          </a:xfrm>
          <a:prstGeom prst="rect">
            <a:avLst/>
          </a:prstGeom>
        </p:spPr>
        <p:txBody>
          <a:bodyPr anchor="b"/>
          <a:lstStyle>
            <a:lvl1pPr>
              <a:defRPr spc="-164" sz="82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chemeClr val="accent1"/>
                </a:solidFill>
              </a:defRPr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chemeClr val="accent1"/>
                </a:solidFill>
              </a:defRPr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chemeClr val="accent1"/>
                </a:solidFill>
              </a:defRPr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chemeClr val="accent1"/>
                </a:solidFill>
              </a:defRPr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698500" y="1409700"/>
            <a:ext cx="11607801" cy="671802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1300"/>
              </a:spcBef>
              <a:buSzTx/>
              <a:buNone/>
              <a:defRPr spc="-38" sz="3800"/>
            </a:lvl1pPr>
            <a:lvl2pPr marL="0" indent="457200">
              <a:spcBef>
                <a:spcPts val="1300"/>
              </a:spcBef>
              <a:buSzTx/>
              <a:buNone/>
              <a:defRPr spc="-38" sz="3800"/>
            </a:lvl2pPr>
            <a:lvl3pPr marL="0" indent="914400">
              <a:spcBef>
                <a:spcPts val="1300"/>
              </a:spcBef>
              <a:buSzTx/>
              <a:buNone/>
              <a:defRPr spc="-38" sz="3800"/>
            </a:lvl3pPr>
            <a:lvl4pPr marL="0" indent="1371600">
              <a:spcBef>
                <a:spcPts val="1300"/>
              </a:spcBef>
              <a:buSzTx/>
              <a:buNone/>
              <a:defRPr spc="-38" sz="3800"/>
            </a:lvl4pPr>
            <a:lvl5pPr marL="0" indent="1828800">
              <a:spcBef>
                <a:spcPts val="1300"/>
              </a:spcBef>
              <a:buSzTx/>
              <a:buNone/>
              <a:defRPr spc="-38" sz="38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698500" y="3568700"/>
            <a:ext cx="11607800" cy="26177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698500" y="6209979"/>
            <a:ext cx="11607800" cy="6718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698500" y="999066"/>
            <a:ext cx="11607800" cy="521091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half" idx="1" hasCustomPrompt="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anchor="ctr"/>
          <a:lstStyle>
            <a:lvl1pPr marL="457200" indent="-342900">
              <a:spcBef>
                <a:spcPts val="0"/>
              </a:spcBef>
              <a:buSzTx/>
              <a:buNone/>
              <a:defRPr spc="-119" sz="6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7200" indent="114300">
              <a:spcBef>
                <a:spcPts val="0"/>
              </a:spcBef>
              <a:buSzTx/>
              <a:buNone/>
              <a:defRPr spc="-119" sz="6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7200" indent="571500">
              <a:spcBef>
                <a:spcPts val="0"/>
              </a:spcBef>
              <a:buSzTx/>
              <a:buNone/>
              <a:defRPr spc="-119" sz="6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7200" indent="1028700">
              <a:spcBef>
                <a:spcPts val="0"/>
              </a:spcBef>
              <a:buSzTx/>
              <a:buNone/>
              <a:defRPr spc="-119" sz="6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7200" indent="1485900">
              <a:spcBef>
                <a:spcPts val="0"/>
              </a:spcBef>
              <a:buSzTx/>
              <a:buNone/>
              <a:defRPr spc="-119" sz="6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Attribution"/>
          <p:cNvSpPr txBox="1"/>
          <p:nvPr>
            <p:ph type="body" sz="quarter" idx="21" hasCustomPrompt="1"/>
          </p:nvPr>
        </p:nvSpPr>
        <p:spPr>
          <a:xfrm>
            <a:off x="1219200" y="6426200"/>
            <a:ext cx="11049000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Attribution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Hot-air balloons viewed from below against a blue sky"/>
          <p:cNvSpPr/>
          <p:nvPr>
            <p:ph type="pic" idx="21"/>
          </p:nvPr>
        </p:nvSpPr>
        <p:spPr>
          <a:xfrm>
            <a:off x="-3860800" y="701538"/>
            <a:ext cx="12539868" cy="83599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Hot-air balloons viewed from below against a blue sky"/>
          <p:cNvSpPr/>
          <p:nvPr>
            <p:ph type="pic" sz="quarter" idx="22"/>
          </p:nvPr>
        </p:nvSpPr>
        <p:spPr>
          <a:xfrm>
            <a:off x="6534860" y="698500"/>
            <a:ext cx="5967580" cy="3962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the top of a hot-air balloon viewed from above"/>
          <p:cNvSpPr/>
          <p:nvPr>
            <p:ph type="pic" sz="quarter" idx="23"/>
          </p:nvPr>
        </p:nvSpPr>
        <p:spPr>
          <a:xfrm>
            <a:off x="6546850" y="5099050"/>
            <a:ext cx="5943600" cy="3962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Hot-air balloons viewed from below against a blue sky"/>
          <p:cNvSpPr/>
          <p:nvPr>
            <p:ph type="pic" idx="21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-air balloon viewed from above"/>
          <p:cNvSpPr/>
          <p:nvPr>
            <p:ph type="pic" idx="21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pc="-164" sz="82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rgbClr val="FFFFFF"/>
                </a:solidFill>
              </a:defRPr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rgbClr val="FFFFFF"/>
                </a:solidFill>
              </a:defRPr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rgbClr val="FFFFFF"/>
                </a:solidFill>
              </a:defRPr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rgbClr val="FFFFFF"/>
                </a:solidFill>
              </a:defRPr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698500" y="571500"/>
            <a:ext cx="11607801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6349999" y="9220199"/>
            <a:ext cx="297893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-air balloon viewed from below"/>
          <p:cNvSpPr/>
          <p:nvPr>
            <p:ph type="pic" idx="21"/>
          </p:nvPr>
        </p:nvSpPr>
        <p:spPr>
          <a:xfrm>
            <a:off x="4546600" y="692534"/>
            <a:ext cx="12591254" cy="83625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Slide Title"/>
          <p:cNvSpPr txBox="1"/>
          <p:nvPr>
            <p:ph type="title" hasCustomPrompt="1"/>
          </p:nvPr>
        </p:nvSpPr>
        <p:spPr>
          <a:xfrm>
            <a:off x="698500" y="692534"/>
            <a:ext cx="5105400" cy="4387466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89358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Hot-air balloons viewed from below against a blue sky"/>
          <p:cNvSpPr/>
          <p:nvPr>
            <p:ph type="pic" idx="21"/>
          </p:nvPr>
        </p:nvSpPr>
        <p:spPr>
          <a:xfrm>
            <a:off x="3797300" y="698500"/>
            <a:ext cx="12585470" cy="8356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Slide Subtitle"/>
          <p:cNvSpPr txBox="1"/>
          <p:nvPr>
            <p:ph type="body" sz="quarter" idx="22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Slide Subtitle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698500" y="3225800"/>
            <a:ext cx="11607800" cy="3302000"/>
          </a:xfrm>
          <a:prstGeom prst="rect">
            <a:avLst/>
          </a:prstGeom>
        </p:spPr>
        <p:txBody>
          <a:bodyPr anchor="ctr"/>
          <a:lstStyle>
            <a:lvl1pPr>
              <a:defRPr b="0" spc="-164" sz="8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Slide Title"/>
          <p:cNvSpPr txBox="1"/>
          <p:nvPr>
            <p:ph type="title" hasCustomPrompt="1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50067" y="9220199"/>
            <a:ext cx="297892" cy="287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am A3 Sergei, Jannes, Sander, Pascal, Vis de Boer &amp; de Blauwe Trekker"/>
          <p:cNvSpPr txBox="1"/>
          <p:nvPr>
            <p:ph type="body" idx="21"/>
          </p:nvPr>
        </p:nvSpPr>
        <p:spPr>
          <a:xfrm>
            <a:off x="1031486" y="2420895"/>
            <a:ext cx="5709461" cy="164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ctr" defTabSz="587022">
              <a:defRPr b="0" sz="3000">
                <a:solidFill>
                  <a:srgbClr val="87BCD4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  <a:r>
              <a:t>Team A3</a:t>
            </a:r>
            <a:br/>
            <a:r>
              <a:t>Sergei, Jannes, Sander, Pascal,</a:t>
            </a:r>
            <a:br/>
            <a:r>
              <a:t>Vis de Boer &amp; de Blauwe Trekker</a:t>
            </a:r>
          </a:p>
        </p:txBody>
      </p:sp>
      <p:sp>
        <p:nvSpPr>
          <p:cNvPr id="172" name="Demo-2"/>
          <p:cNvSpPr txBox="1"/>
          <p:nvPr/>
        </p:nvSpPr>
        <p:spPr>
          <a:xfrm>
            <a:off x="1866707" y="1125885"/>
            <a:ext cx="4039019" cy="1489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1629894">
              <a:lnSpc>
                <a:spcPct val="80000"/>
              </a:lnSpc>
              <a:spcBef>
                <a:spcPts val="0"/>
              </a:spcBef>
              <a:defRPr spc="-169" sz="8460">
                <a:solidFill>
                  <a:srgbClr val="87BCD4"/>
                </a:solidFill>
                <a:latin typeface="SF Pro Bold"/>
                <a:ea typeface="SF Pro Bold"/>
                <a:cs typeface="SF Pro Bold"/>
                <a:sym typeface="SF Pro Bold"/>
              </a:defRPr>
            </a:lvl1pPr>
          </a:lstStyle>
          <a:p>
            <a:pPr/>
            <a:r>
              <a:t>Demo-2</a:t>
            </a:r>
          </a:p>
        </p:txBody>
      </p:sp>
      <p:pic>
        <p:nvPicPr>
          <p:cNvPr id="173" name="ыыы-4.png" descr="ыыы-4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4659" y="-10808"/>
            <a:ext cx="13869661" cy="9775216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Demo 2"/>
          <p:cNvSpPr txBox="1"/>
          <p:nvPr/>
        </p:nvSpPr>
        <p:spPr>
          <a:xfrm>
            <a:off x="8071056" y="6123013"/>
            <a:ext cx="2774976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5EA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Demo 2</a:t>
            </a:r>
          </a:p>
        </p:txBody>
      </p:sp>
      <p:sp>
        <p:nvSpPr>
          <p:cNvPr id="175" name="Sergei…"/>
          <p:cNvSpPr txBox="1"/>
          <p:nvPr/>
        </p:nvSpPr>
        <p:spPr>
          <a:xfrm>
            <a:off x="8120815" y="7063066"/>
            <a:ext cx="917377" cy="1372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500"/>
              </a:spcBef>
              <a:defRPr sz="1900">
                <a:solidFill>
                  <a:srgbClr val="F5EA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  <a:r>
              <a:t>Sergei</a:t>
            </a:r>
          </a:p>
          <a:p>
            <a:pPr>
              <a:spcBef>
                <a:spcPts val="500"/>
              </a:spcBef>
              <a:defRPr sz="1900">
                <a:solidFill>
                  <a:srgbClr val="F5EA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  <a:r>
              <a:t>Jannes</a:t>
            </a:r>
          </a:p>
          <a:p>
            <a:pPr>
              <a:spcBef>
                <a:spcPts val="500"/>
              </a:spcBef>
              <a:defRPr sz="1900">
                <a:solidFill>
                  <a:srgbClr val="F5EA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  <a:r>
              <a:t>Sander</a:t>
            </a:r>
          </a:p>
          <a:p>
            <a:pPr>
              <a:spcBef>
                <a:spcPts val="500"/>
              </a:spcBef>
              <a:defRPr sz="1900">
                <a:solidFill>
                  <a:srgbClr val="F5EA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  <a:r>
              <a:t>Pascal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аб1.png" descr="раб1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67" y="1426687"/>
            <a:ext cx="13312277" cy="834779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cheme"/>
          <p:cNvSpPr txBox="1"/>
          <p:nvPr/>
        </p:nvSpPr>
        <p:spPr>
          <a:xfrm>
            <a:off x="5022453" y="311149"/>
            <a:ext cx="2959894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6000">
                <a:solidFill>
                  <a:schemeClr val="accent1">
                    <a:lumOff val="16847"/>
                  </a:schemeClr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Scheme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3462"/>
            </a:gs>
            <a:gs pos="100000">
              <a:schemeClr val="accent1">
                <a:lumOff val="-13575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Database"/>
          <p:cNvSpPr txBox="1"/>
          <p:nvPr>
            <p:ph type="title"/>
          </p:nvPr>
        </p:nvSpPr>
        <p:spPr>
          <a:xfrm>
            <a:off x="-317626" y="147910"/>
            <a:ext cx="5883805" cy="1614075"/>
          </a:xfrm>
          <a:prstGeom prst="rect">
            <a:avLst/>
          </a:prstGeom>
        </p:spPr>
        <p:txBody>
          <a:bodyPr/>
          <a:lstStyle>
            <a:lvl1pPr algn="ctr">
              <a:defRPr b="0" spc="-159" sz="8000">
                <a:solidFill>
                  <a:srgbClr val="FFFFF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Database</a:t>
            </a:r>
          </a:p>
        </p:txBody>
      </p:sp>
      <p:pic>
        <p:nvPicPr>
          <p:cNvPr id="181" name="раб.png" descr="раб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9108" y="3376395"/>
            <a:ext cx="9044027" cy="6589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macOS Browser UI Kit (Big Sur Update) (Community).png" descr="macOS Browser UI Kit (Big Sur Update) (Community)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8565541" y="5142148"/>
            <a:ext cx="4415375" cy="4343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macOS pdate) (Community).png" descr="macOS pdate) (Community).png"/>
          <p:cNvPicPr>
            <a:picLocks noChangeAspect="1"/>
          </p:cNvPicPr>
          <p:nvPr/>
        </p:nvPicPr>
        <p:blipFill>
          <a:blip r:embed="rId4">
            <a:extLst/>
          </a:blip>
          <a:srcRect l="11296" t="4527" r="11296" b="12472"/>
          <a:stretch>
            <a:fillRect/>
          </a:stretch>
        </p:blipFill>
        <p:spPr>
          <a:xfrm>
            <a:off x="9064214" y="1469556"/>
            <a:ext cx="3417690" cy="3487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macOS Browser UI Kit (Big Sur Update).png" descr="macOS Browser UI Kit (Big Sur Update).png"/>
          <p:cNvPicPr>
            <a:picLocks noChangeAspect="1"/>
          </p:cNvPicPr>
          <p:nvPr/>
        </p:nvPicPr>
        <p:blipFill>
          <a:blip r:embed="rId5">
            <a:extLst/>
          </a:blip>
          <a:srcRect l="11389" t="5330" r="11389" b="25676"/>
          <a:stretch>
            <a:fillRect/>
          </a:stretch>
        </p:blipFill>
        <p:spPr>
          <a:xfrm>
            <a:off x="5191364" y="2189146"/>
            <a:ext cx="3282898" cy="2133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3462"/>
            </a:gs>
            <a:gs pos="100000">
              <a:schemeClr val="accent1">
                <a:lumOff val="-13575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Android.png" descr="Androi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616" y="3213100"/>
            <a:ext cx="4398864" cy="439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OS.png" descr="iO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6842" y="3213100"/>
            <a:ext cx="4398865" cy="4398864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Android"/>
          <p:cNvSpPr txBox="1"/>
          <p:nvPr>
            <p:ph type="title"/>
          </p:nvPr>
        </p:nvSpPr>
        <p:spPr>
          <a:xfrm>
            <a:off x="-466614" y="1400019"/>
            <a:ext cx="6453423" cy="1791964"/>
          </a:xfrm>
          <a:prstGeom prst="rect">
            <a:avLst/>
          </a:prstGeom>
        </p:spPr>
        <p:txBody>
          <a:bodyPr/>
          <a:lstStyle>
            <a:lvl1pPr algn="ctr" defTabSz="587022">
              <a:lnSpc>
                <a:spcPct val="100000"/>
              </a:lnSpc>
              <a:defRPr b="0" spc="0" sz="8000">
                <a:solidFill>
                  <a:srgbClr val="FFFFF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Android</a:t>
            </a:r>
          </a:p>
        </p:txBody>
      </p:sp>
      <p:pic>
        <p:nvPicPr>
          <p:cNvPr id="189" name="раб11.png" descr="раб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29700" y="1053292"/>
            <a:ext cx="11140837" cy="8479712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iOS"/>
          <p:cNvSpPr txBox="1"/>
          <p:nvPr/>
        </p:nvSpPr>
        <p:spPr>
          <a:xfrm>
            <a:off x="7009564" y="1400019"/>
            <a:ext cx="6453422" cy="1791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587022">
              <a:lnSpc>
                <a:spcPct val="100000"/>
              </a:lnSpc>
              <a:spcBef>
                <a:spcPts val="0"/>
              </a:spcBef>
              <a:defRPr sz="8000">
                <a:solidFill>
                  <a:srgbClr val="FFFFF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iOS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